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4"/>
    <p:sldId id="257" r:id="rId65"/>
    <p:sldId id="258" r:id="rId66"/>
    <p:sldId id="259" r:id="rId67"/>
    <p:sldId id="260" r:id="rId68"/>
    <p:sldId id="261" r:id="rId69"/>
    <p:sldId id="262" r:id="rId7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Open Sans" charset="1" panose="00000000000000000000"/>
      <p:regular r:id="rId34"/>
    </p:embeddedFont>
    <p:embeddedFont>
      <p:font typeface="Open Sans Bold" charset="1" panose="00000000000000000000"/>
      <p:regular r:id="rId35"/>
    </p:embeddedFont>
    <p:embeddedFont>
      <p:font typeface="Open Sans Italics" charset="1" panose="00000000000000000000"/>
      <p:regular r:id="rId36"/>
    </p:embeddedFont>
    <p:embeddedFont>
      <p:font typeface="Open Sans Bold Italics" charset="1" panose="00000000000000000000"/>
      <p:regular r:id="rId37"/>
    </p:embeddedFont>
    <p:embeddedFont>
      <p:font typeface="Open Sans Light" charset="1" panose="00000000000000000000"/>
      <p:regular r:id="rId38"/>
    </p:embeddedFont>
    <p:embeddedFont>
      <p:font typeface="Open Sans Light Italics" charset="1" panose="00000000000000000000"/>
      <p:regular r:id="rId39"/>
    </p:embeddedFont>
    <p:embeddedFont>
      <p:font typeface="Open Sans Medium" charset="1" panose="00000000000000000000"/>
      <p:regular r:id="rId40"/>
    </p:embeddedFont>
    <p:embeddedFont>
      <p:font typeface="Open Sans Medium Italics" charset="1" panose="00000000000000000000"/>
      <p:regular r:id="rId41"/>
    </p:embeddedFont>
    <p:embeddedFont>
      <p:font typeface="Open Sans Semi-Bold" charset="1" panose="00000000000000000000"/>
      <p:regular r:id="rId42"/>
    </p:embeddedFont>
    <p:embeddedFont>
      <p:font typeface="Open Sans Semi-Bold Italics" charset="1" panose="00000000000000000000"/>
      <p:regular r:id="rId43"/>
    </p:embeddedFont>
    <p:embeddedFont>
      <p:font typeface="Open Sans Ultra-Bold" charset="1" panose="00000000000000000000"/>
      <p:regular r:id="rId44"/>
    </p:embeddedFont>
    <p:embeddedFont>
      <p:font typeface="Open Sans Ultra-Bold Italics" charset="1" panose="00000000000000000000"/>
      <p:regular r:id="rId45"/>
    </p:embeddedFont>
    <p:embeddedFont>
      <p:font typeface="Montserrat" charset="1" panose="00000500000000000000"/>
      <p:regular r:id="rId46"/>
    </p:embeddedFont>
    <p:embeddedFont>
      <p:font typeface="Montserrat Bold" charset="1" panose="00000800000000000000"/>
      <p:regular r:id="rId47"/>
    </p:embeddedFont>
    <p:embeddedFont>
      <p:font typeface="Montserrat Italics" charset="1" panose="00000500000000000000"/>
      <p:regular r:id="rId48"/>
    </p:embeddedFont>
    <p:embeddedFont>
      <p:font typeface="Montserrat Bold Italics" charset="1" panose="00000800000000000000"/>
      <p:regular r:id="rId49"/>
    </p:embeddedFont>
    <p:embeddedFont>
      <p:font typeface="Montserrat Thin" charset="1" panose="00000300000000000000"/>
      <p:regular r:id="rId50"/>
    </p:embeddedFont>
    <p:embeddedFont>
      <p:font typeface="Montserrat Thin Italics" charset="1" panose="00000300000000000000"/>
      <p:regular r:id="rId51"/>
    </p:embeddedFont>
    <p:embeddedFont>
      <p:font typeface="Montserrat Extra-Light" charset="1" panose="00000300000000000000"/>
      <p:regular r:id="rId52"/>
    </p:embeddedFont>
    <p:embeddedFont>
      <p:font typeface="Montserrat Extra-Light Italics" charset="1" panose="00000300000000000000"/>
      <p:regular r:id="rId53"/>
    </p:embeddedFont>
    <p:embeddedFont>
      <p:font typeface="Montserrat Light" charset="1" panose="00000400000000000000"/>
      <p:regular r:id="rId54"/>
    </p:embeddedFont>
    <p:embeddedFont>
      <p:font typeface="Montserrat Light Italics" charset="1" panose="00000400000000000000"/>
      <p:regular r:id="rId55"/>
    </p:embeddedFont>
    <p:embeddedFont>
      <p:font typeface="Montserrat Medium" charset="1" panose="00000600000000000000"/>
      <p:regular r:id="rId56"/>
    </p:embeddedFont>
    <p:embeddedFont>
      <p:font typeface="Montserrat Medium Italics" charset="1" panose="00000600000000000000"/>
      <p:regular r:id="rId57"/>
    </p:embeddedFont>
    <p:embeddedFont>
      <p:font typeface="Montserrat Semi-Bold" charset="1" panose="00000700000000000000"/>
      <p:regular r:id="rId58"/>
    </p:embeddedFont>
    <p:embeddedFont>
      <p:font typeface="Montserrat Semi-Bold Italics" charset="1" panose="00000700000000000000"/>
      <p:regular r:id="rId59"/>
    </p:embeddedFont>
    <p:embeddedFont>
      <p:font typeface="Montserrat Ultra-Bold" charset="1" panose="00000900000000000000"/>
      <p:regular r:id="rId60"/>
    </p:embeddedFont>
    <p:embeddedFont>
      <p:font typeface="Montserrat Ultra-Bold Italics" charset="1" panose="00000900000000000000"/>
      <p:regular r:id="rId61"/>
    </p:embeddedFont>
    <p:embeddedFont>
      <p:font typeface="Montserrat Heavy" charset="1" panose="00000A00000000000000"/>
      <p:regular r:id="rId62"/>
    </p:embeddedFont>
    <p:embeddedFont>
      <p:font typeface="Montserrat Heavy Italics" charset="1" panose="00000A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slides/slide1.xml" Type="http://schemas.openxmlformats.org/officeDocument/2006/relationships/slide"/><Relationship Id="rId65" Target="slides/slide2.xml" Type="http://schemas.openxmlformats.org/officeDocument/2006/relationships/slide"/><Relationship Id="rId66" Target="slides/slide3.xml" Type="http://schemas.openxmlformats.org/officeDocument/2006/relationships/slide"/><Relationship Id="rId67" Target="slides/slide4.xml" Type="http://schemas.openxmlformats.org/officeDocument/2006/relationships/slide"/><Relationship Id="rId68" Target="slides/slide5.xml" Type="http://schemas.openxmlformats.org/officeDocument/2006/relationships/slide"/><Relationship Id="rId69" Target="slides/slide6.xml" Type="http://schemas.openxmlformats.org/officeDocument/2006/relationships/slide"/><Relationship Id="rId7" Target="fonts/font7.fntdata" Type="http://schemas.openxmlformats.org/officeDocument/2006/relationships/font"/><Relationship Id="rId70" Target="slides/slide7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273161"/>
            <a:ext cx="18288000" cy="152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93"/>
              </a:lnSpc>
            </a:pPr>
            <a:r>
              <a:rPr lang="en-US" sz="11365">
                <a:solidFill>
                  <a:srgbClr val="FFFFFF"/>
                </a:solidFill>
                <a:latin typeface="Montserrat"/>
              </a:rPr>
              <a:t>STOODY</a:t>
            </a:r>
          </a:p>
        </p:txBody>
      </p:sp>
      <p:sp>
        <p:nvSpPr>
          <p:cNvPr name="AutoShape 4" id="4"/>
          <p:cNvSpPr/>
          <p:nvPr/>
        </p:nvSpPr>
        <p:spPr>
          <a:xfrm>
            <a:off x="7669737" y="6823515"/>
            <a:ext cx="29485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075627" y="7690865"/>
            <a:ext cx="8136745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1439">
                <a:solidFill>
                  <a:srgbClr val="FFFFFF"/>
                </a:solidFill>
                <a:latin typeface="Open Sans"/>
              </a:rPr>
              <a:t>WWW.STOODY.COM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567940" y="2467722"/>
            <a:ext cx="966845" cy="995814"/>
          </a:xfrm>
          <a:custGeom>
            <a:avLst/>
            <a:gdLst/>
            <a:ahLst/>
            <a:cxnLst/>
            <a:rect r="r" b="b" t="t" l="l"/>
            <a:pathLst>
              <a:path h="995814" w="966845">
                <a:moveTo>
                  <a:pt x="0" y="0"/>
                </a:moveTo>
                <a:lnTo>
                  <a:pt x="966845" y="0"/>
                </a:lnTo>
                <a:lnTo>
                  <a:pt x="966845" y="995814"/>
                </a:lnTo>
                <a:lnTo>
                  <a:pt x="0" y="995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72682" y="2652867"/>
            <a:ext cx="4483871" cy="58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Open Sans"/>
              </a:rPr>
              <a:t>Escola-livraria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50668"/>
            <a:ext cx="18288000" cy="5736332"/>
            <a:chOff x="0" y="0"/>
            <a:chExt cx="4816593" cy="1510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10804"/>
            </a:xfrm>
            <a:custGeom>
              <a:avLst/>
              <a:gdLst/>
              <a:ahLst/>
              <a:cxnLst/>
              <a:rect r="r" b="b" t="t" l="l"/>
              <a:pathLst>
                <a:path h="15108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10804"/>
                  </a:lnTo>
                  <a:lnTo>
                    <a:pt x="0" y="1510804"/>
                  </a:ln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58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Home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39108" y="517674"/>
            <a:ext cx="1685376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STOODY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310143" y="5976783"/>
            <a:ext cx="4128560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Open Sans Bold"/>
              </a:rPr>
              <a:t>Desenvolvedor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9671" y="7641185"/>
            <a:ext cx="3049503" cy="75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Open Sans"/>
              </a:rPr>
              <a:t>Vinicius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79710" y="5976783"/>
            <a:ext cx="2735520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Open Sans Bold"/>
              </a:rPr>
              <a:t>Gestor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65727" y="7641185"/>
            <a:ext cx="3049503" cy="75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Open Sans"/>
              </a:rPr>
              <a:t>Mário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36617" y="5976783"/>
            <a:ext cx="3140400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Open Sans Bold"/>
              </a:rPr>
              <a:t>Financeiro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58787" y="7641185"/>
            <a:ext cx="3049503" cy="75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Open Sans"/>
              </a:rPr>
              <a:t>Fernando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89746" y="5976783"/>
            <a:ext cx="2735520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Open Sans Bold"/>
              </a:rPr>
              <a:t>juridico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75763" y="7764386"/>
            <a:ext cx="3049503" cy="75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Open Sans"/>
              </a:rPr>
              <a:t>Pedro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579710" y="2193802"/>
            <a:ext cx="712858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000">
                <a:solidFill>
                  <a:srgbClr val="1F2020"/>
                </a:solidFill>
                <a:latin typeface="Montserrat Bold"/>
              </a:rPr>
              <a:t>NOSSO TIME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4038" y="4225038"/>
            <a:ext cx="12759923" cy="1893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46"/>
              </a:lnSpc>
            </a:pPr>
            <a:r>
              <a:rPr lang="en-US" sz="14065">
                <a:solidFill>
                  <a:srgbClr val="FFFFFF"/>
                </a:solidFill>
                <a:latin typeface="Montserrat"/>
              </a:rPr>
              <a:t>SEJA ÚNICO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567940" y="2371974"/>
            <a:ext cx="966845" cy="995814"/>
          </a:xfrm>
          <a:custGeom>
            <a:avLst/>
            <a:gdLst/>
            <a:ahLst/>
            <a:cxnLst/>
            <a:rect r="r" b="b" t="t" l="l"/>
            <a:pathLst>
              <a:path h="995814" w="966845">
                <a:moveTo>
                  <a:pt x="0" y="0"/>
                </a:moveTo>
                <a:lnTo>
                  <a:pt x="966845" y="0"/>
                </a:lnTo>
                <a:lnTo>
                  <a:pt x="966845" y="995814"/>
                </a:lnTo>
                <a:lnTo>
                  <a:pt x="0" y="995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72682" y="2557119"/>
            <a:ext cx="4483871" cy="58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Open Sans"/>
              </a:rPr>
              <a:t>STOODY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26932" y="6546740"/>
            <a:ext cx="10234136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Open Sans"/>
              </a:rPr>
              <a:t>Desenvolvido para clientes exigentes</a:t>
            </a:r>
          </a:p>
        </p:txBody>
      </p:sp>
      <p:sp>
        <p:nvSpPr>
          <p:cNvPr name="AutoShape 7" id="7"/>
          <p:cNvSpPr/>
          <p:nvPr/>
        </p:nvSpPr>
        <p:spPr>
          <a:xfrm>
            <a:off x="7669737" y="7905501"/>
            <a:ext cx="29485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12578" y="0"/>
            <a:ext cx="6975422" cy="10287000"/>
            <a:chOff x="0" y="0"/>
            <a:chExt cx="18371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1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7148">
                  <a:moveTo>
                    <a:pt x="0" y="0"/>
                  </a:moveTo>
                  <a:lnTo>
                    <a:pt x="1837148" y="0"/>
                  </a:lnTo>
                  <a:lnTo>
                    <a:pt x="183714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371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72581" y="1518079"/>
            <a:ext cx="7020567" cy="7250841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0" t="-41303" r="-7717" b="-1511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Ingoude Company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62931" y="2089027"/>
            <a:ext cx="528248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5000">
                <a:solidFill>
                  <a:srgbClr val="1F2020"/>
                </a:solidFill>
                <a:latin typeface="Montserrat Bold"/>
              </a:rPr>
              <a:t>NOSSA MISSÃO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162931" y="3671814"/>
            <a:ext cx="677751" cy="67775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39108" y="4705548"/>
            <a:ext cx="8454678" cy="295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F2020"/>
                </a:solidFill>
                <a:latin typeface="Open Sans"/>
              </a:rPr>
              <a:t>Empoderar a comunidade acadêmica através de uma experiência educacional abrangente, promovendo o conhecimento, a pesquisa e o engajamento social, enquanto cultivamos um ambiente acolhedor e inclusivo que valoriza a diversidade e o desenvolvimento individual.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253751" y="384781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60051" y="3652753"/>
            <a:ext cx="2012018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05A72"/>
                </a:solidFill>
                <a:latin typeface="Open Sans Bold"/>
              </a:rPr>
              <a:t>Missão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7246552" cy="10287000"/>
            <a:chOff x="0" y="0"/>
            <a:chExt cx="1908557" cy="2709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085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08557">
                  <a:moveTo>
                    <a:pt x="0" y="0"/>
                  </a:moveTo>
                  <a:lnTo>
                    <a:pt x="1908557" y="0"/>
                  </a:lnTo>
                  <a:lnTo>
                    <a:pt x="190855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908557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Ingoude Company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-697869" y="1676824"/>
            <a:ext cx="5159330" cy="6933353"/>
            <a:chOff x="0" y="0"/>
            <a:chExt cx="3663950" cy="49237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0" t="-11216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Home</a:t>
            </a:r>
          </a:p>
        </p:txBody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4666887" y="1676824"/>
            <a:ext cx="5159330" cy="6933353"/>
            <a:chOff x="0" y="0"/>
            <a:chExt cx="3663950" cy="49237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5"/>
              <a:stretch>
                <a:fillRect l="-29714" t="0" r="-72466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1142633" y="2174489"/>
            <a:ext cx="424809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5000">
                <a:solidFill>
                  <a:srgbClr val="1F2020"/>
                </a:solidFill>
                <a:latin typeface="Montserrat Bold"/>
              </a:rPr>
              <a:t>Nossa visão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1142633" y="3757275"/>
            <a:ext cx="677751" cy="67775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451912" y="5074389"/>
            <a:ext cx="7323654" cy="246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F2020"/>
                </a:solidFill>
                <a:latin typeface="Open Sans"/>
              </a:rPr>
              <a:t>Ser uma plataforma líder em excelência acadêmica, engajamento da comunidade e responsabilidade social, reconhecida por sua diversidade, inclusão e compromisso com o desenvolvimento individual.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33453" y="393327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39754" y="3738214"/>
            <a:ext cx="2012018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05A72"/>
                </a:solidFill>
                <a:latin typeface="Open Sans Bold"/>
              </a:rPr>
              <a:t>Visão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05068"/>
            <a:ext cx="18288000" cy="2881932"/>
            <a:chOff x="0" y="0"/>
            <a:chExt cx="4816593" cy="759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59027"/>
            </a:xfrm>
            <a:custGeom>
              <a:avLst/>
              <a:gdLst/>
              <a:ahLst/>
              <a:cxnLst/>
              <a:rect r="r" b="b" t="t" l="l"/>
              <a:pathLst>
                <a:path h="7590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59027"/>
                  </a:lnTo>
                  <a:lnTo>
                    <a:pt x="0" y="759027"/>
                  </a:ln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0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98872" y="458184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39108" y="6048996"/>
            <a:ext cx="3845434" cy="4601192"/>
            <a:chOff x="0" y="0"/>
            <a:chExt cx="3663950" cy="43840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4"/>
              <a:stretch>
                <a:fillRect l="0" t="-12557" r="0" b="-12557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9108" y="517674"/>
            <a:ext cx="168537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</a:rPr>
              <a:t>Ingoude Company</a:t>
            </a:r>
          </a:p>
        </p:txBody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5155734" y="6048996"/>
            <a:ext cx="3845434" cy="4601192"/>
            <a:chOff x="0" y="0"/>
            <a:chExt cx="3663950" cy="43840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5"/>
              <a:stretch>
                <a:fillRect l="0" t="-25114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9272361" y="6048996"/>
            <a:ext cx="3845434" cy="4601192"/>
            <a:chOff x="0" y="0"/>
            <a:chExt cx="3663950" cy="43840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6"/>
              <a:stretch>
                <a:fillRect l="-40029" t="0" r="-40029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3388987" y="6048996"/>
            <a:ext cx="3845434" cy="4601192"/>
            <a:chOff x="0" y="0"/>
            <a:chExt cx="3663950" cy="43840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7"/>
              <a:stretch>
                <a:fillRect l="-43503" t="0" r="-36219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3599373" y="1612524"/>
            <a:ext cx="978961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000">
                <a:solidFill>
                  <a:srgbClr val="1F2020"/>
                </a:solidFill>
                <a:latin typeface="Montserrat Bold"/>
              </a:rPr>
              <a:t>Nosso serviços integrados 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273713" y="3477675"/>
            <a:ext cx="677751" cy="677751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65738" y="3131703"/>
            <a:ext cx="321032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F2020"/>
                </a:solidFill>
                <a:latin typeface="Open Sans"/>
              </a:rPr>
              <a:t>Gerenciamento de vendas de alimentos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64533" y="365367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4390339" y="3477675"/>
            <a:ext cx="677751" cy="677751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4916163" y="3266006"/>
            <a:ext cx="321032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F2020"/>
                </a:solidFill>
                <a:latin typeface="Open Sans"/>
              </a:rPr>
              <a:t>Gerenciamento da mensalidade  e semestres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481159" y="365367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8921636" y="3611978"/>
            <a:ext cx="677751" cy="677751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9999437" y="3264101"/>
            <a:ext cx="358005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F2020"/>
                </a:solidFill>
                <a:latin typeface="Open Sans"/>
              </a:rPr>
              <a:t>Gerenciamento de emprestimos ou compra de livros   </a:t>
            </a:r>
            <a:r>
              <a:rPr lang="en-US" sz="3000">
                <a:solidFill>
                  <a:srgbClr val="1F2020"/>
                </a:solidFill>
                <a:latin typeface="Open Sans"/>
              </a:rPr>
              <a:t>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012456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3809787" y="3611978"/>
            <a:ext cx="677751" cy="67775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3900608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406510" y="3264101"/>
            <a:ext cx="321032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F2020"/>
                </a:solidFill>
                <a:latin typeface="Open Sans"/>
              </a:rPr>
              <a:t>Gerenciamento de excursões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13185" y="4107230"/>
            <a:ext cx="12759923" cy="157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>
                <a:solidFill>
                  <a:srgbClr val="FFFFFF"/>
                </a:solidFill>
                <a:latin typeface="Montserrat"/>
              </a:rPr>
              <a:t>DÊ O PRIMEIRO PASSO PARA O SEU SUCESSO AGORA MESMO!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567940" y="2371974"/>
            <a:ext cx="966845" cy="995814"/>
          </a:xfrm>
          <a:custGeom>
            <a:avLst/>
            <a:gdLst/>
            <a:ahLst/>
            <a:cxnLst/>
            <a:rect r="r" b="b" t="t" l="l"/>
            <a:pathLst>
              <a:path h="995814" w="966845">
                <a:moveTo>
                  <a:pt x="0" y="0"/>
                </a:moveTo>
                <a:lnTo>
                  <a:pt x="966845" y="0"/>
                </a:lnTo>
                <a:lnTo>
                  <a:pt x="966845" y="995814"/>
                </a:lnTo>
                <a:lnTo>
                  <a:pt x="0" y="995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72682" y="2557119"/>
            <a:ext cx="4483871" cy="58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Open Sans"/>
              </a:rPr>
              <a:t>STOODY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77597" y="7848952"/>
            <a:ext cx="102341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FAÇA PARTE DA FAMÍLIA!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>
            <a:off x="7872682" y="8896702"/>
            <a:ext cx="29485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DAGEBJ0-bSY</dc:identifier>
  <dcterms:modified xsi:type="dcterms:W3CDTF">2011-08-01T06:04:30Z</dcterms:modified>
  <cp:revision>1</cp:revision>
  <dc:title>Blue Modern Pitch Deck Presentation</dc:title>
</cp:coreProperties>
</file>